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5CC89-B5D0-42D9-87C8-739477E4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AE2B5E-CAED-483D-A01E-2BC85C6C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60EC-BA96-44F3-B794-C56A6E40A27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F14862-3EEF-48DC-A0C7-E9692CFB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FA3302-6448-4087-8F2E-CC6DFFF2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1071-42E6-4B7A-BB2F-4AFDD054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3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73CA1-2D96-4C66-87DC-2183474C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15D79-91FD-4B37-9CEF-1B63D3EB0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CC248-6CF3-4AA1-BE9B-930746554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60EC-BA96-44F3-B794-C56A6E40A27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EFE10-5026-4F4F-8953-E56E09DE2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E0ABE-AE12-412E-BF43-A1D819E71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1071-42E6-4B7A-BB2F-4AFDD054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2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1ECB11-D3AC-4A0A-B616-0B53C4F2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B05EF4-B60F-43CA-BE37-E0E8C4C73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7F398B-CB64-4162-BCC4-442987F0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B7B248-5514-4CAD-BE93-37ED57FC85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97C917-4421-4C88-9A83-5FF0AB47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7C602-C08B-4BF1-96F7-92BC983A4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55CE04-6EE2-40EC-84E3-62C021A5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2E445A-0334-45DD-99DA-E1BCE9710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976B92-935E-4528-A08D-903F22E5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74BCA-090C-4375-9799-4113FECCE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6089E3-EB38-45F9-BE10-9A754166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D0750-C11C-4757-B1B0-A9C861914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7750AD-B4CC-442B-BFB7-400CEBCF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75A5B-8123-4102-843C-BFE3E0AA8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16FB7D-338B-490F-BEAC-5B055E9E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A8D72-A511-4989-A503-F470A0A8D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29F36F-B357-42E6-905F-EB96B132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DCC58-F66F-4052-BB2F-4AAEE48DC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C3FCF9-435B-4F82-A83F-477ED421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BD03A-9A0D-45A5-AC91-1672DE391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305709-8536-49EB-BD9D-AB47C59D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07EDD-CE48-4D32-B58F-404CACA5E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F61F6F-3890-43BC-9510-55BF4FC9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222068-86BA-4653-9045-96FA16C54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8683DA-3F2D-4832-8F52-883AF9CC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4F200-B826-4293-80E0-BA2DF4E50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FDE67D-C855-4CBF-BF9C-1627EE80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46EC0C-0568-4AF0-A0C3-E9BEA36D5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C74EAA-A63D-46B2-9911-2BDA4131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3975C-8B2C-4827-ABE1-5D77801AF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437DFC-F16E-4A3B-9C2F-D9E98F36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49EB0-64C2-4ECC-AE67-CDA2CF7F5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29E884-DDF6-4CC7-97B9-09CAC464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7BC074-7A70-4D93-8106-F4CA80D7B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98BE7D-F944-4943-9B57-D7F553E6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27F73D-EFD9-444A-8FD4-00618CA6F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FB52DE-D571-4BC3-AD6E-B55B181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869CE-60D4-4355-8032-BC9D97F83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BFBC97-A9F7-406C-A823-3C8019F0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05DF3-B2B8-483C-863B-41B4C386C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4A84BD-5A6E-4BE0-9F3B-08B6E13C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EF465-1660-41D4-9102-3B7763E93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763C5F-A200-41EB-A598-A06C172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9A080-0E34-4E6D-A54B-B771F03E0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83D8E8-D23A-4C88-9577-55F9C211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655DD-16DE-492F-99A8-4823DD25D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61D534-7584-4CF2-8A6E-EF2F3A7E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E757D-A87F-4B58-92C7-9D31C1B69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D02AEB-CD5E-4CF0-B8A9-C0D4F5C3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658E7-01DF-4202-86E6-53182B842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1CC6DA-3F12-41EE-B71C-042F940C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440B4-3672-4514-8725-14098D119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2A8B60-AA90-42C5-88F9-89051E5E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41565C-BC2D-4FF7-9C21-2A8460704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3086C8-31BE-4CDD-ACD3-4357501E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24DD3-33BD-4059-80C3-A46DC423A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0FC3D6-DAB1-4A0C-8E6B-71F28453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0EF6C-2DAE-4C30-8AE1-9673F78C4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6383F9-B33B-47FE-9D70-2982CC96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DF872-F085-4DF0-B869-5BA760BA0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386BF3-3147-45B7-8F15-61F5340D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6437A5-E543-47CB-B2CB-6FF491785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4093C8-A778-4F11-B9CF-E9CF0A35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3940D-0325-411B-AACD-0F651E758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6C041D-D803-48CA-B65C-D3698B1E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70CAD7-9E52-43F3-8935-012F24D2C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Shanaurin Roman</dc:creator>
  <cp:lastModifiedBy>Shanaurin Roman</cp:lastModifiedBy>
  <cp:revision>1</cp:revision>
  <dcterms:created xsi:type="dcterms:W3CDTF">2026-03-25T11:41:09Z</dcterms:created>
  <dcterms:modified xsi:type="dcterms:W3CDTF">2026-03-25T11:41:09Z</dcterms:modified>
</cp:coreProperties>
</file>